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735763" cy="9866313"/>
  <p:defaultTextStyle>
    <a:defPPr>
      <a:defRPr lang="ja-JP"/>
    </a:defPPr>
    <a:lvl1pPr marL="0" algn="l" defTabSz="1074924" rtl="0" eaLnBrk="1" latinLnBrk="0" hangingPunct="1">
      <a:defRPr kumimoji="1" sz="2116" kern="1200">
        <a:solidFill>
          <a:schemeClr val="tx1"/>
        </a:solidFill>
        <a:latin typeface="+mn-lt"/>
        <a:ea typeface="+mn-ea"/>
        <a:cs typeface="+mn-cs"/>
      </a:defRPr>
    </a:lvl1pPr>
    <a:lvl2pPr marL="537462" algn="l" defTabSz="1074924" rtl="0" eaLnBrk="1" latinLnBrk="0" hangingPunct="1">
      <a:defRPr kumimoji="1" sz="2116" kern="1200">
        <a:solidFill>
          <a:schemeClr val="tx1"/>
        </a:solidFill>
        <a:latin typeface="+mn-lt"/>
        <a:ea typeface="+mn-ea"/>
        <a:cs typeface="+mn-cs"/>
      </a:defRPr>
    </a:lvl2pPr>
    <a:lvl3pPr marL="1074924" algn="l" defTabSz="1074924" rtl="0" eaLnBrk="1" latinLnBrk="0" hangingPunct="1">
      <a:defRPr kumimoji="1" sz="2116" kern="1200">
        <a:solidFill>
          <a:schemeClr val="tx1"/>
        </a:solidFill>
        <a:latin typeface="+mn-lt"/>
        <a:ea typeface="+mn-ea"/>
        <a:cs typeface="+mn-cs"/>
      </a:defRPr>
    </a:lvl3pPr>
    <a:lvl4pPr marL="1612384" algn="l" defTabSz="1074924" rtl="0" eaLnBrk="1" latinLnBrk="0" hangingPunct="1">
      <a:defRPr kumimoji="1" sz="2116" kern="1200">
        <a:solidFill>
          <a:schemeClr val="tx1"/>
        </a:solidFill>
        <a:latin typeface="+mn-lt"/>
        <a:ea typeface="+mn-ea"/>
        <a:cs typeface="+mn-cs"/>
      </a:defRPr>
    </a:lvl4pPr>
    <a:lvl5pPr marL="2149846" algn="l" defTabSz="1074924" rtl="0" eaLnBrk="1" latinLnBrk="0" hangingPunct="1">
      <a:defRPr kumimoji="1" sz="2116" kern="1200">
        <a:solidFill>
          <a:schemeClr val="tx1"/>
        </a:solidFill>
        <a:latin typeface="+mn-lt"/>
        <a:ea typeface="+mn-ea"/>
        <a:cs typeface="+mn-cs"/>
      </a:defRPr>
    </a:lvl5pPr>
    <a:lvl6pPr marL="2687308" algn="l" defTabSz="1074924" rtl="0" eaLnBrk="1" latinLnBrk="0" hangingPunct="1">
      <a:defRPr kumimoji="1" sz="2116" kern="1200">
        <a:solidFill>
          <a:schemeClr val="tx1"/>
        </a:solidFill>
        <a:latin typeface="+mn-lt"/>
        <a:ea typeface="+mn-ea"/>
        <a:cs typeface="+mn-cs"/>
      </a:defRPr>
    </a:lvl6pPr>
    <a:lvl7pPr marL="3224768" algn="l" defTabSz="1074924" rtl="0" eaLnBrk="1" latinLnBrk="0" hangingPunct="1">
      <a:defRPr kumimoji="1" sz="2116" kern="1200">
        <a:solidFill>
          <a:schemeClr val="tx1"/>
        </a:solidFill>
        <a:latin typeface="+mn-lt"/>
        <a:ea typeface="+mn-ea"/>
        <a:cs typeface="+mn-cs"/>
      </a:defRPr>
    </a:lvl7pPr>
    <a:lvl8pPr marL="3762230" algn="l" defTabSz="1074924" rtl="0" eaLnBrk="1" latinLnBrk="0" hangingPunct="1">
      <a:defRPr kumimoji="1" sz="2116" kern="1200">
        <a:solidFill>
          <a:schemeClr val="tx1"/>
        </a:solidFill>
        <a:latin typeface="+mn-lt"/>
        <a:ea typeface="+mn-ea"/>
        <a:cs typeface="+mn-cs"/>
      </a:defRPr>
    </a:lvl8pPr>
    <a:lvl9pPr marL="4299692" algn="l" defTabSz="1074924" rtl="0" eaLnBrk="1" latinLnBrk="0" hangingPunct="1">
      <a:defRPr kumimoji="1" sz="211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78" userDrawn="1">
          <p15:clr>
            <a:srgbClr val="A4A3A4"/>
          </p15:clr>
        </p15:guide>
        <p15:guide id="2" pos="30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 showGuides="1">
      <p:cViewPr varScale="1">
        <p:scale>
          <a:sx n="60" d="100"/>
          <a:sy n="60" d="100"/>
        </p:scale>
        <p:origin x="1044" y="84"/>
      </p:cViewPr>
      <p:guideLst>
        <p:guide orient="horz" pos="3978"/>
        <p:guide pos="30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6E4809-2CCD-18AE-07C4-6B45247A4C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0150" y="2095078"/>
            <a:ext cx="7200900" cy="4456854"/>
          </a:xfrm>
        </p:spPr>
        <p:txBody>
          <a:bodyPr anchor="b"/>
          <a:lstStyle>
            <a:lvl1pPr algn="ctr">
              <a:defRPr sz="4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7CC7C44-8D15-AABD-8C05-89B020D9BB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0150" y="6723805"/>
            <a:ext cx="7200900" cy="3090755"/>
          </a:xfrm>
        </p:spPr>
        <p:txBody>
          <a:bodyPr/>
          <a:lstStyle>
            <a:lvl1pPr marL="0" indent="0" algn="ctr">
              <a:buNone/>
              <a:defRPr sz="1680"/>
            </a:lvl1pPr>
            <a:lvl2pPr marL="320022" indent="0" algn="ctr">
              <a:buNone/>
              <a:defRPr sz="1400"/>
            </a:lvl2pPr>
            <a:lvl3pPr marL="640043" indent="0" algn="ctr">
              <a:buNone/>
              <a:defRPr sz="1260"/>
            </a:lvl3pPr>
            <a:lvl4pPr marL="960064" indent="0" algn="ctr">
              <a:buNone/>
              <a:defRPr sz="1120"/>
            </a:lvl4pPr>
            <a:lvl5pPr marL="1280085" indent="0" algn="ctr">
              <a:buNone/>
              <a:defRPr sz="1120"/>
            </a:lvl5pPr>
            <a:lvl6pPr marL="1600107" indent="0" algn="ctr">
              <a:buNone/>
              <a:defRPr sz="1120"/>
            </a:lvl6pPr>
            <a:lvl7pPr marL="1920128" indent="0" algn="ctr">
              <a:buNone/>
              <a:defRPr sz="1120"/>
            </a:lvl7pPr>
            <a:lvl8pPr marL="2240149" indent="0" algn="ctr">
              <a:buNone/>
              <a:defRPr sz="1120"/>
            </a:lvl8pPr>
            <a:lvl9pPr marL="2560171" indent="0" algn="ctr">
              <a:buNone/>
              <a:defRPr sz="112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C35A3E-2F4A-5357-69D8-1CC38DC16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B6755-5DA0-43A1-B400-6127725B9BBA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4DBDBC-759F-FAF2-91EB-8476139B5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AB8D4F-F44F-A8B1-7BAC-F1BFA960F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CD7CD-F289-45F2-BFEE-1E1B2633F9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145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C4BCF5-4132-56DC-8630-62C6BA34A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C0E77C1-EF29-D09A-7726-835CBED706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8E838E-B465-02F3-3FF5-B8CFB7E7E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B6755-5DA0-43A1-B400-6127725B9BBA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70D2F3-E61D-1BC6-4D77-8C219131F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8644C9-36CE-3574-7B34-687442F57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CD7CD-F289-45F2-BFEE-1E1B2633F9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0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8419273-B9D1-F322-F91E-CC7C37C50B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70859" y="681568"/>
            <a:ext cx="2070258" cy="1084876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0C02766-1D27-12FB-2073-93D7FCA1EC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60082" y="681568"/>
            <a:ext cx="6090761" cy="1084876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67D062-BFFE-D0D4-12EB-907B7FA0C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B6755-5DA0-43A1-B400-6127725B9BBA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37223B-A51C-9CF1-6F65-265EF2958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D6645A-8B1C-BB05-0660-EEF9FD48E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CD7CD-F289-45F2-BFEE-1E1B2633F9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785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979ED5-FA52-2146-496C-65B21B15E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6826BC-D643-F50C-80DD-5E0EC188C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86356A-CE5D-55A7-D48C-06991E258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B6755-5DA0-43A1-B400-6127725B9BBA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D8F504-C55C-EF78-6BBF-E719C7BC9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9D66D4-44C3-F179-E9AF-500520096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CD7CD-F289-45F2-BFEE-1E1B2633F9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89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F8EE4D-9474-6090-B51D-8842541D5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083" y="3191512"/>
            <a:ext cx="8281035" cy="5325109"/>
          </a:xfrm>
        </p:spPr>
        <p:txBody>
          <a:bodyPr anchor="b"/>
          <a:lstStyle>
            <a:lvl1pPr>
              <a:defRPr sz="4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2419B2C-C767-9035-50CB-09F71ABCE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083" y="8566999"/>
            <a:ext cx="8281035" cy="2800350"/>
          </a:xfrm>
        </p:spPr>
        <p:txBody>
          <a:bodyPr/>
          <a:lstStyle>
            <a:lvl1pPr marL="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1pPr>
            <a:lvl2pPr marL="3200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40043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3pPr>
            <a:lvl4pPr marL="960064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4pPr>
            <a:lvl5pPr marL="1280085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5pPr>
            <a:lvl6pPr marL="1600107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6pPr>
            <a:lvl7pPr marL="1920128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7pPr>
            <a:lvl8pPr marL="2240149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8pPr>
            <a:lvl9pPr marL="2560171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1CE41E-3973-F884-7F8A-60F1FAC23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B6755-5DA0-43A1-B400-6127725B9BBA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D54341-8A07-4552-D136-6000DF434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863120-94F5-87CF-4184-D700D67F7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CD7CD-F289-45F2-BFEE-1E1B2633F9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953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D1DE19-73F6-A854-5D30-265A86319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01B050-B1D0-3F24-B5F5-253061202C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0082" y="3407834"/>
            <a:ext cx="4080510" cy="812249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529EBAF-154F-6DE1-2BD7-51733602CC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60608" y="3407834"/>
            <a:ext cx="4080510" cy="812249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AE49F56-2B9C-AC20-0067-ED80500CC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B6755-5DA0-43A1-B400-6127725B9BBA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3C1C08-8FD5-12A2-FA46-79C0CAF7F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92D4A9F-DA8E-2949-2D14-D450909A0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CD7CD-F289-45F2-BFEE-1E1B2633F9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003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D046B7-DE95-DDA9-5963-58574BD60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334" y="681568"/>
            <a:ext cx="8281035" cy="2474384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0C367B7-9C8A-388C-DB55-DB909D1E8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1334" y="3138172"/>
            <a:ext cx="4061757" cy="1537969"/>
          </a:xfrm>
        </p:spPr>
        <p:txBody>
          <a:bodyPr anchor="b"/>
          <a:lstStyle>
            <a:lvl1pPr marL="0" indent="0">
              <a:buNone/>
              <a:defRPr sz="1680" b="1"/>
            </a:lvl1pPr>
            <a:lvl2pPr marL="320022" indent="0">
              <a:buNone/>
              <a:defRPr sz="1400" b="1"/>
            </a:lvl2pPr>
            <a:lvl3pPr marL="640043" indent="0">
              <a:buNone/>
              <a:defRPr sz="1260" b="1"/>
            </a:lvl3pPr>
            <a:lvl4pPr marL="960064" indent="0">
              <a:buNone/>
              <a:defRPr sz="1120" b="1"/>
            </a:lvl4pPr>
            <a:lvl5pPr marL="1280085" indent="0">
              <a:buNone/>
              <a:defRPr sz="1120" b="1"/>
            </a:lvl5pPr>
            <a:lvl6pPr marL="1600107" indent="0">
              <a:buNone/>
              <a:defRPr sz="1120" b="1"/>
            </a:lvl6pPr>
            <a:lvl7pPr marL="1920128" indent="0">
              <a:buNone/>
              <a:defRPr sz="1120" b="1"/>
            </a:lvl7pPr>
            <a:lvl8pPr marL="2240149" indent="0">
              <a:buNone/>
              <a:defRPr sz="1120" b="1"/>
            </a:lvl8pPr>
            <a:lvl9pPr marL="2560171" indent="0">
              <a:buNone/>
              <a:defRPr sz="112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71F8112-6CE0-B6B2-368A-3B55A42CE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1334" y="4676141"/>
            <a:ext cx="4061757" cy="687789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E74FB05-943E-9B51-8019-D001DEB948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60609" y="3138172"/>
            <a:ext cx="4081760" cy="1537969"/>
          </a:xfrm>
        </p:spPr>
        <p:txBody>
          <a:bodyPr anchor="b"/>
          <a:lstStyle>
            <a:lvl1pPr marL="0" indent="0">
              <a:buNone/>
              <a:defRPr sz="1680" b="1"/>
            </a:lvl1pPr>
            <a:lvl2pPr marL="320022" indent="0">
              <a:buNone/>
              <a:defRPr sz="1400" b="1"/>
            </a:lvl2pPr>
            <a:lvl3pPr marL="640043" indent="0">
              <a:buNone/>
              <a:defRPr sz="1260" b="1"/>
            </a:lvl3pPr>
            <a:lvl4pPr marL="960064" indent="0">
              <a:buNone/>
              <a:defRPr sz="1120" b="1"/>
            </a:lvl4pPr>
            <a:lvl5pPr marL="1280085" indent="0">
              <a:buNone/>
              <a:defRPr sz="1120" b="1"/>
            </a:lvl5pPr>
            <a:lvl6pPr marL="1600107" indent="0">
              <a:buNone/>
              <a:defRPr sz="1120" b="1"/>
            </a:lvl6pPr>
            <a:lvl7pPr marL="1920128" indent="0">
              <a:buNone/>
              <a:defRPr sz="1120" b="1"/>
            </a:lvl7pPr>
            <a:lvl8pPr marL="2240149" indent="0">
              <a:buNone/>
              <a:defRPr sz="1120" b="1"/>
            </a:lvl8pPr>
            <a:lvl9pPr marL="2560171" indent="0">
              <a:buNone/>
              <a:defRPr sz="112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2013A7D-2358-25AD-BCD8-4198AE37C9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60609" y="4676141"/>
            <a:ext cx="4081760" cy="687789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35E2573-11F5-27C7-8280-14C56CA65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B6755-5DA0-43A1-B400-6127725B9BBA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7230676-30F8-3A4D-85B9-0AA27D2B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9300ECF-B3DD-E9E0-B956-44C9FEA2D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CD7CD-F289-45F2-BFEE-1E1B2633F9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602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A1DB99-06C8-1424-0127-86EA1C5B1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ED65D70-88A5-1835-E84D-A8AF8645E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B6755-5DA0-43A1-B400-6127725B9BBA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F328195-1D58-AFE4-31CE-A8C78408B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A074287-5983-98AC-25F4-F30349E3D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CD7CD-F289-45F2-BFEE-1E1B2633F9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779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6C21EA1-48DA-7F71-0C70-183FBC1BB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B6755-5DA0-43A1-B400-6127725B9BBA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B87C8EC-1691-E453-78FF-D679FED0D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DA9E82E-1A1F-B511-B1A5-EAAEF7846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CD7CD-F289-45F2-BFEE-1E1B2633F9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287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2FBB34-5615-8565-D69F-6DC25FF33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334" y="853440"/>
            <a:ext cx="3096636" cy="2987040"/>
          </a:xfrm>
        </p:spPr>
        <p:txBody>
          <a:bodyPr anchor="b"/>
          <a:lstStyle>
            <a:lvl1pPr>
              <a:defRPr sz="224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21B5B39-7DC8-C482-D827-C81998B9F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1761" y="1843195"/>
            <a:ext cx="4860608" cy="9097434"/>
          </a:xfrm>
        </p:spPr>
        <p:txBody>
          <a:bodyPr/>
          <a:lstStyle>
            <a:lvl1pPr>
              <a:defRPr sz="2240"/>
            </a:lvl1pPr>
            <a:lvl2pPr>
              <a:defRPr sz="1960"/>
            </a:lvl2pPr>
            <a:lvl3pPr>
              <a:defRPr sz="168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327856B-8FC6-E2B8-E2E5-33711ECE2A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61334" y="3840481"/>
            <a:ext cx="3096636" cy="7114964"/>
          </a:xfrm>
        </p:spPr>
        <p:txBody>
          <a:bodyPr/>
          <a:lstStyle>
            <a:lvl1pPr marL="0" indent="0">
              <a:buNone/>
              <a:defRPr sz="1120"/>
            </a:lvl1pPr>
            <a:lvl2pPr marL="320022" indent="0">
              <a:buNone/>
              <a:defRPr sz="980"/>
            </a:lvl2pPr>
            <a:lvl3pPr marL="640043" indent="0">
              <a:buNone/>
              <a:defRPr sz="840"/>
            </a:lvl3pPr>
            <a:lvl4pPr marL="960064" indent="0">
              <a:buNone/>
              <a:defRPr sz="700"/>
            </a:lvl4pPr>
            <a:lvl5pPr marL="1280085" indent="0">
              <a:buNone/>
              <a:defRPr sz="700"/>
            </a:lvl5pPr>
            <a:lvl6pPr marL="1600107" indent="0">
              <a:buNone/>
              <a:defRPr sz="700"/>
            </a:lvl6pPr>
            <a:lvl7pPr marL="1920128" indent="0">
              <a:buNone/>
              <a:defRPr sz="700"/>
            </a:lvl7pPr>
            <a:lvl8pPr marL="2240149" indent="0">
              <a:buNone/>
              <a:defRPr sz="700"/>
            </a:lvl8pPr>
            <a:lvl9pPr marL="2560171" indent="0">
              <a:buNone/>
              <a:defRPr sz="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B99C2C3-5E11-236D-3692-91CA66A00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B6755-5DA0-43A1-B400-6127725B9BBA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63FCD9E-D32A-6754-2683-0371D89DB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C2F9F68-684A-45A7-C2B4-09E478D0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CD7CD-F289-45F2-BFEE-1E1B2633F9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431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D09952-0E32-D030-6787-9583DD6C7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334" y="853440"/>
            <a:ext cx="3096636" cy="2987040"/>
          </a:xfrm>
        </p:spPr>
        <p:txBody>
          <a:bodyPr anchor="b"/>
          <a:lstStyle>
            <a:lvl1pPr>
              <a:defRPr sz="224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A6329F3-86EF-8EA1-195C-C06AEB4324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081761" y="1843195"/>
            <a:ext cx="4860608" cy="9097434"/>
          </a:xfrm>
        </p:spPr>
        <p:txBody>
          <a:bodyPr/>
          <a:lstStyle>
            <a:lvl1pPr marL="0" indent="0">
              <a:buNone/>
              <a:defRPr sz="2240"/>
            </a:lvl1pPr>
            <a:lvl2pPr marL="320022" indent="0">
              <a:buNone/>
              <a:defRPr sz="1960"/>
            </a:lvl2pPr>
            <a:lvl3pPr marL="640043" indent="0">
              <a:buNone/>
              <a:defRPr sz="1680"/>
            </a:lvl3pPr>
            <a:lvl4pPr marL="960064" indent="0">
              <a:buNone/>
              <a:defRPr sz="1400"/>
            </a:lvl4pPr>
            <a:lvl5pPr marL="1280085" indent="0">
              <a:buNone/>
              <a:defRPr sz="1400"/>
            </a:lvl5pPr>
            <a:lvl6pPr marL="1600107" indent="0">
              <a:buNone/>
              <a:defRPr sz="1400"/>
            </a:lvl6pPr>
            <a:lvl7pPr marL="1920128" indent="0">
              <a:buNone/>
              <a:defRPr sz="1400"/>
            </a:lvl7pPr>
            <a:lvl8pPr marL="2240149" indent="0">
              <a:buNone/>
              <a:defRPr sz="1400"/>
            </a:lvl8pPr>
            <a:lvl9pPr marL="2560171" indent="0">
              <a:buNone/>
              <a:defRPr sz="14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537E49D-C196-4A68-1AC8-4611D51CA3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61334" y="3840481"/>
            <a:ext cx="3096636" cy="7114964"/>
          </a:xfrm>
        </p:spPr>
        <p:txBody>
          <a:bodyPr/>
          <a:lstStyle>
            <a:lvl1pPr marL="0" indent="0">
              <a:buNone/>
              <a:defRPr sz="1120"/>
            </a:lvl1pPr>
            <a:lvl2pPr marL="320022" indent="0">
              <a:buNone/>
              <a:defRPr sz="980"/>
            </a:lvl2pPr>
            <a:lvl3pPr marL="640043" indent="0">
              <a:buNone/>
              <a:defRPr sz="840"/>
            </a:lvl3pPr>
            <a:lvl4pPr marL="960064" indent="0">
              <a:buNone/>
              <a:defRPr sz="700"/>
            </a:lvl4pPr>
            <a:lvl5pPr marL="1280085" indent="0">
              <a:buNone/>
              <a:defRPr sz="700"/>
            </a:lvl5pPr>
            <a:lvl6pPr marL="1600107" indent="0">
              <a:buNone/>
              <a:defRPr sz="700"/>
            </a:lvl6pPr>
            <a:lvl7pPr marL="1920128" indent="0">
              <a:buNone/>
              <a:defRPr sz="700"/>
            </a:lvl7pPr>
            <a:lvl8pPr marL="2240149" indent="0">
              <a:buNone/>
              <a:defRPr sz="700"/>
            </a:lvl8pPr>
            <a:lvl9pPr marL="2560171" indent="0">
              <a:buNone/>
              <a:defRPr sz="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C0B9F3E-726C-A7BA-84DB-9B1757EBB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B6755-5DA0-43A1-B400-6127725B9BBA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768EF54-9F0C-2D52-EE86-531F29891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F604CE9-4C00-FE19-4295-392EC2D2B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CD7CD-F289-45F2-BFEE-1E1B2633F9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189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E24C25B-5832-9BA1-4895-B96F33298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84" y="681568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4E00790-BC20-07FB-C3FB-26ECEDA15E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0084" y="3407834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41ECEB-E513-58F5-FBB3-B3756677FC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0083" y="11865188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B6755-5DA0-43A1-B400-6127725B9BBA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AAB951-F109-4B91-42FD-6E1A3E0850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80399" y="11865188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8474A-3EA2-538D-346F-2AE5180F7C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80848" y="11865188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CD7CD-F289-45F2-BFEE-1E1B2633F9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121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40043" rtl="0" eaLnBrk="1" latinLnBrk="0" hangingPunct="1">
        <a:lnSpc>
          <a:spcPct val="90000"/>
        </a:lnSpc>
        <a:spcBef>
          <a:spcPct val="0"/>
        </a:spcBef>
        <a:buNone/>
        <a:defRPr kumimoji="1" sz="3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011" indent="-160011" algn="l" defTabSz="640043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1960" kern="1200">
          <a:solidFill>
            <a:schemeClr val="tx1"/>
          </a:solidFill>
          <a:latin typeface="+mn-lt"/>
          <a:ea typeface="+mn-ea"/>
          <a:cs typeface="+mn-cs"/>
        </a:defRPr>
      </a:lvl1pPr>
      <a:lvl2pPr marL="480032" indent="-160011" algn="l" defTabSz="640043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kumimoji="1" sz="1680" kern="1200">
          <a:solidFill>
            <a:schemeClr val="tx1"/>
          </a:solidFill>
          <a:latin typeface="+mn-lt"/>
          <a:ea typeface="+mn-ea"/>
          <a:cs typeface="+mn-cs"/>
        </a:defRPr>
      </a:lvl2pPr>
      <a:lvl3pPr marL="800053" indent="-160011" algn="l" defTabSz="640043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20075" indent="-160011" algn="l" defTabSz="640043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kumimoji="1" sz="126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96" indent="-160011" algn="l" defTabSz="640043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kumimoji="1" sz="1260" kern="1200">
          <a:solidFill>
            <a:schemeClr val="tx1"/>
          </a:solidFill>
          <a:latin typeface="+mn-lt"/>
          <a:ea typeface="+mn-ea"/>
          <a:cs typeface="+mn-cs"/>
        </a:defRPr>
      </a:lvl5pPr>
      <a:lvl6pPr marL="1760117" indent="-160011" algn="l" defTabSz="640043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kumimoji="1"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2080139" indent="-160011" algn="l" defTabSz="640043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kumimoji="1"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60" indent="-160011" algn="l" defTabSz="640043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kumimoji="1"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720181" indent="-160011" algn="l" defTabSz="640043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kumimoji="1" sz="12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40043" rtl="0" eaLnBrk="1" latinLnBrk="0" hangingPunct="1">
        <a:defRPr kumimoji="1" sz="1260" kern="1200">
          <a:solidFill>
            <a:schemeClr val="tx1"/>
          </a:solidFill>
          <a:latin typeface="+mn-lt"/>
          <a:ea typeface="+mn-ea"/>
          <a:cs typeface="+mn-cs"/>
        </a:defRPr>
      </a:lvl1pPr>
      <a:lvl2pPr marL="320022" algn="l" defTabSz="640043" rtl="0" eaLnBrk="1" latinLnBrk="0" hangingPunct="1">
        <a:defRPr kumimoji="1"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40043" algn="l" defTabSz="640043" rtl="0" eaLnBrk="1" latinLnBrk="0" hangingPunct="1">
        <a:defRPr kumimoji="1"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960064" algn="l" defTabSz="640043" rtl="0" eaLnBrk="1" latinLnBrk="0" hangingPunct="1">
        <a:defRPr kumimoji="1" sz="1260" kern="1200">
          <a:solidFill>
            <a:schemeClr val="tx1"/>
          </a:solidFill>
          <a:latin typeface="+mn-lt"/>
          <a:ea typeface="+mn-ea"/>
          <a:cs typeface="+mn-cs"/>
        </a:defRPr>
      </a:lvl4pPr>
      <a:lvl5pPr marL="1280085" algn="l" defTabSz="640043" rtl="0" eaLnBrk="1" latinLnBrk="0" hangingPunct="1">
        <a:defRPr kumimoji="1" sz="1260" kern="1200">
          <a:solidFill>
            <a:schemeClr val="tx1"/>
          </a:solidFill>
          <a:latin typeface="+mn-lt"/>
          <a:ea typeface="+mn-ea"/>
          <a:cs typeface="+mn-cs"/>
        </a:defRPr>
      </a:lvl5pPr>
      <a:lvl6pPr marL="1600107" algn="l" defTabSz="640043" rtl="0" eaLnBrk="1" latinLnBrk="0" hangingPunct="1">
        <a:defRPr kumimoji="1"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1920128" algn="l" defTabSz="640043" rtl="0" eaLnBrk="1" latinLnBrk="0" hangingPunct="1">
        <a:defRPr kumimoji="1"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240149" algn="l" defTabSz="640043" rtl="0" eaLnBrk="1" latinLnBrk="0" hangingPunct="1">
        <a:defRPr kumimoji="1"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560171" algn="l" defTabSz="640043" rtl="0" eaLnBrk="1" latinLnBrk="0" hangingPunct="1">
        <a:defRPr kumimoji="1" sz="12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219AA5B-6DEF-021B-B9CF-5DCBE96EF114}"/>
              </a:ext>
            </a:extLst>
          </p:cNvPr>
          <p:cNvSpPr txBox="1"/>
          <p:nvPr/>
        </p:nvSpPr>
        <p:spPr>
          <a:xfrm>
            <a:off x="1786618" y="363458"/>
            <a:ext cx="6027964" cy="1258295"/>
          </a:xfrm>
          <a:prstGeom prst="rect">
            <a:avLst/>
          </a:prstGeom>
          <a:noFill/>
          <a:ln w="76200">
            <a:noFill/>
          </a:ln>
        </p:spPr>
        <p:txBody>
          <a:bodyPr wrap="square" lIns="56897" tIns="42673" rIns="42673" bIns="42673">
            <a:spAutoFit/>
          </a:bodyPr>
          <a:lstStyle/>
          <a:p>
            <a:pPr algn="ctr" defTabSz="361279" fontAlgn="ctr"/>
            <a:r>
              <a:rPr lang="ja-JP" altLang="en-US" sz="2400" b="1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一般社団法人日本核医学会</a:t>
            </a:r>
            <a:endParaRPr lang="en-US" altLang="ja-JP" sz="2400" b="1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361279" fontAlgn="ctr">
              <a:spcAft>
                <a:spcPts val="474"/>
              </a:spcAft>
            </a:pPr>
            <a:r>
              <a:rPr lang="ja-JP" altLang="en-US" sz="2400" b="1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単位登録専用スマートフォン用アプリ</a:t>
            </a:r>
            <a:endParaRPr lang="en-US" altLang="ja-JP" sz="2400" b="1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361279" fontAlgn="ctr"/>
            <a:r>
              <a:rPr lang="ja-JP" altLang="en-US" sz="2400" b="1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en-US" altLang="ja-JP" sz="2400" b="1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JSNM</a:t>
            </a:r>
            <a:r>
              <a:rPr lang="ja-JP" altLang="en-US" sz="2400" b="1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学会参加登録」</a:t>
            </a:r>
          </a:p>
        </p:txBody>
      </p: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943F19EA-B105-26BF-0166-C664840F0BBD}"/>
              </a:ext>
            </a:extLst>
          </p:cNvPr>
          <p:cNvGrpSpPr/>
          <p:nvPr/>
        </p:nvGrpSpPr>
        <p:grpSpPr>
          <a:xfrm>
            <a:off x="5593393" y="5900855"/>
            <a:ext cx="1884366" cy="1266871"/>
            <a:chOff x="5619873" y="9302249"/>
            <a:chExt cx="4769101" cy="3206296"/>
          </a:xfrm>
        </p:grpSpPr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C15ECC47-AE28-5DFA-52E9-9F8C628C7F46}"/>
                </a:ext>
              </a:extLst>
            </p:cNvPr>
            <p:cNvSpPr txBox="1"/>
            <p:nvPr/>
          </p:nvSpPr>
          <p:spPr>
            <a:xfrm>
              <a:off x="5619873" y="9302249"/>
              <a:ext cx="4769101" cy="833476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lIns="56897" tIns="42673" rIns="42673" bIns="42673">
              <a:spAutoFit/>
            </a:bodyPr>
            <a:lstStyle/>
            <a:p>
              <a:pPr algn="ctr" defTabSz="361279" fontAlgn="ctr"/>
              <a:r>
                <a:rPr lang="en-US" altLang="ja-JP" sz="1580" b="1" dirty="0">
                  <a:solidFill>
                    <a:srgbClr val="333333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App Store</a:t>
              </a:r>
              <a:endParaRPr lang="ja-JP" altLang="en-US" sz="1580" b="1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0BB7B185-FA35-717D-F47E-1C304EC2BC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56673" y="10413045"/>
              <a:ext cx="2095500" cy="20955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EB79A0F9-CFCD-30FA-5C44-9F3F67548037}"/>
              </a:ext>
            </a:extLst>
          </p:cNvPr>
          <p:cNvGrpSpPr/>
          <p:nvPr/>
        </p:nvGrpSpPr>
        <p:grpSpPr>
          <a:xfrm>
            <a:off x="7003725" y="5900855"/>
            <a:ext cx="1884366" cy="1266871"/>
            <a:chOff x="11210551" y="9302249"/>
            <a:chExt cx="4769101" cy="3206296"/>
          </a:xfrm>
        </p:grpSpPr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8E919627-2609-BD96-FC1E-1CA015C5134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47351" y="10413045"/>
              <a:ext cx="2095500" cy="20955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6023F0D9-95BE-1260-9D37-74F8D46FA27C}"/>
                </a:ext>
              </a:extLst>
            </p:cNvPr>
            <p:cNvSpPr txBox="1"/>
            <p:nvPr/>
          </p:nvSpPr>
          <p:spPr>
            <a:xfrm>
              <a:off x="11210551" y="9302249"/>
              <a:ext cx="4769101" cy="833476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lIns="56897" tIns="42673" rIns="42673" bIns="42673">
              <a:spAutoFit/>
            </a:bodyPr>
            <a:lstStyle/>
            <a:p>
              <a:pPr algn="ctr" defTabSz="361279" fontAlgn="ctr"/>
              <a:r>
                <a:rPr lang="en-US" altLang="ja-JP" sz="1580" b="1" dirty="0">
                  <a:solidFill>
                    <a:srgbClr val="333333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Google Play</a:t>
              </a:r>
              <a:endParaRPr lang="ja-JP" altLang="en-US" sz="1580" b="1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1214D2C-3BC1-2DA3-4C09-DF0D270B413D}"/>
              </a:ext>
            </a:extLst>
          </p:cNvPr>
          <p:cNvSpPr txBox="1"/>
          <p:nvPr/>
        </p:nvSpPr>
        <p:spPr>
          <a:xfrm>
            <a:off x="765315" y="5629822"/>
            <a:ext cx="4802655" cy="961419"/>
          </a:xfrm>
          <a:prstGeom prst="rect">
            <a:avLst/>
          </a:prstGeom>
          <a:noFill/>
          <a:ln w="57150">
            <a:noFill/>
          </a:ln>
        </p:spPr>
        <p:txBody>
          <a:bodyPr wrap="square" lIns="56897" tIns="42673" rIns="42673" bIns="42673">
            <a:spAutoFit/>
          </a:bodyPr>
          <a:lstStyle/>
          <a:p>
            <a:pPr defTabSz="361279" fontAlgn="ctr"/>
            <a:r>
              <a:rPr lang="ja-JP" altLang="en-US" sz="1896" b="1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 </a:t>
            </a:r>
            <a:r>
              <a:rPr lang="en-US" altLang="ja-JP" sz="1896" b="1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App Store </a:t>
            </a:r>
            <a:r>
              <a:rPr lang="ja-JP" altLang="en-US" sz="1896" b="1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もしくは </a:t>
            </a:r>
            <a:r>
              <a:rPr lang="en-US" altLang="ja-JP" sz="1896" b="1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Google Play</a:t>
            </a:r>
            <a:r>
              <a:rPr lang="ja-JP" altLang="en-US" sz="1896" b="1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にて</a:t>
            </a:r>
            <a:endParaRPr lang="en-US" altLang="ja-JP" sz="1896" b="1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361279" fontAlgn="ctr"/>
            <a:r>
              <a:rPr lang="en-US" altLang="ja-JP" sz="1896" b="1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lang="ja-JP" altLang="en-US" sz="1896" b="1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en-US" altLang="ja-JP" sz="1896" b="1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JSNM</a:t>
            </a:r>
            <a:r>
              <a:rPr lang="ja-JP" altLang="en-US" sz="1896" b="1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学会参加登録アプリ」を検索して、</a:t>
            </a:r>
            <a:endParaRPr lang="en-US" altLang="ja-JP" sz="1896" b="1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361279" fontAlgn="ctr"/>
            <a:r>
              <a:rPr lang="ja-JP" altLang="en-US" sz="1896" b="1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ダウンロードしてください。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2FB330D-3581-841A-6C67-1B1684AAD972}"/>
              </a:ext>
            </a:extLst>
          </p:cNvPr>
          <p:cNvSpPr txBox="1"/>
          <p:nvPr/>
        </p:nvSpPr>
        <p:spPr>
          <a:xfrm>
            <a:off x="765315" y="6778680"/>
            <a:ext cx="7397092" cy="961419"/>
          </a:xfrm>
          <a:prstGeom prst="rect">
            <a:avLst/>
          </a:prstGeom>
          <a:noFill/>
          <a:ln w="57150">
            <a:noFill/>
          </a:ln>
        </p:spPr>
        <p:txBody>
          <a:bodyPr wrap="square" lIns="56897" tIns="42673" rIns="42673" bIns="42673">
            <a:spAutoFit/>
          </a:bodyPr>
          <a:lstStyle/>
          <a:p>
            <a:pPr defTabSz="361279" fontAlgn="ctr"/>
            <a:r>
              <a:rPr lang="ja-JP" altLang="en-US" sz="1896" b="1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 アプリを起動し、会員番号とパスワードを</a:t>
            </a:r>
            <a:endParaRPr lang="en-US" altLang="ja-JP" sz="1896" b="1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361279" fontAlgn="ctr"/>
            <a:r>
              <a:rPr lang="ja-JP" altLang="en-US" sz="1896" b="1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入力してログインしてください。</a:t>
            </a:r>
            <a:endParaRPr lang="en-US" altLang="ja-JP" sz="1896" b="1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361279" fontAlgn="ctr"/>
            <a:r>
              <a:rPr lang="ja-JP" altLang="en-US" sz="1896" b="1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（会員マイページへのログイン時と同じパスワードを入力してください。）</a:t>
            </a:r>
            <a:endParaRPr lang="en-US" altLang="ja-JP" sz="1896" b="1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AF8AF0C4-ADB7-88FC-0180-29EEE70937F0}"/>
              </a:ext>
            </a:extLst>
          </p:cNvPr>
          <p:cNvSpPr txBox="1"/>
          <p:nvPr/>
        </p:nvSpPr>
        <p:spPr>
          <a:xfrm>
            <a:off x="765315" y="7839960"/>
            <a:ext cx="7397092" cy="961419"/>
          </a:xfrm>
          <a:prstGeom prst="rect">
            <a:avLst/>
          </a:prstGeom>
          <a:noFill/>
          <a:ln w="57150">
            <a:noFill/>
          </a:ln>
        </p:spPr>
        <p:txBody>
          <a:bodyPr wrap="square" lIns="56897" tIns="42673" rIns="42673" bIns="42673">
            <a:spAutoFit/>
          </a:bodyPr>
          <a:lstStyle/>
          <a:p>
            <a:pPr defTabSz="361279" fontAlgn="ctr"/>
            <a:r>
              <a:rPr lang="ja-JP" altLang="en-US" sz="1896" b="1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 アプリのホーム画面中央に表示されている「</a:t>
            </a:r>
            <a:r>
              <a:rPr lang="ja-JP" altLang="en-US" sz="1896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スキャン起動</a:t>
            </a:r>
            <a:r>
              <a:rPr lang="ja-JP" altLang="en-US" sz="1896" b="1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」、</a:t>
            </a:r>
            <a:endParaRPr lang="en-US" altLang="ja-JP" sz="1896" b="1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361279" fontAlgn="ctr"/>
            <a:r>
              <a:rPr lang="ja-JP" altLang="en-US" sz="1896" b="1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もしくは画面下部の「</a:t>
            </a:r>
            <a:r>
              <a:rPr lang="en-US" altLang="ja-JP" sz="1896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QR</a:t>
            </a:r>
            <a:r>
              <a:rPr lang="ja-JP" altLang="en-US" sz="1896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リーダー</a:t>
            </a:r>
            <a:r>
              <a:rPr lang="ja-JP" altLang="en-US" sz="1896" b="1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」を起動し、</a:t>
            </a:r>
            <a:endParaRPr lang="en-US" altLang="ja-JP" sz="1896" b="1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361279" fontAlgn="ctr"/>
            <a:r>
              <a:rPr lang="ja-JP" altLang="en-US" sz="1896" b="1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単位登録用</a:t>
            </a:r>
            <a:r>
              <a:rPr lang="en-US" altLang="ja-JP" sz="1896" b="1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QR</a:t>
            </a:r>
            <a:r>
              <a:rPr lang="ja-JP" altLang="en-US" sz="1896" b="1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コードを読み取ってください。　</a:t>
            </a:r>
            <a:endParaRPr lang="en-US" altLang="ja-JP" sz="1896" b="1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FCF02B4-91AD-71F5-B46D-98FBB2A949C4}"/>
              </a:ext>
            </a:extLst>
          </p:cNvPr>
          <p:cNvSpPr txBox="1"/>
          <p:nvPr/>
        </p:nvSpPr>
        <p:spPr>
          <a:xfrm>
            <a:off x="1848279" y="1828766"/>
            <a:ext cx="6027964" cy="743026"/>
          </a:xfrm>
          <a:prstGeom prst="rect">
            <a:avLst/>
          </a:prstGeom>
          <a:noFill/>
          <a:ln w="57150">
            <a:noFill/>
          </a:ln>
        </p:spPr>
        <p:txBody>
          <a:bodyPr wrap="square" lIns="56897" tIns="42673" rIns="42673" bIns="42673">
            <a:spAutoFit/>
          </a:bodyPr>
          <a:lstStyle/>
          <a:p>
            <a:pPr algn="ctr" defTabSz="361279" fontAlgn="ctr"/>
            <a:r>
              <a:rPr lang="ja-JP" altLang="en-US" sz="2134" b="1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　</a:t>
            </a:r>
            <a:r>
              <a:rPr lang="en-US" altLang="ja-JP" sz="2134" b="1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</a:t>
            </a:r>
            <a:r>
              <a:rPr lang="ja-JP" altLang="en-US" sz="2134" b="1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回　○○研究会</a:t>
            </a:r>
            <a:endParaRPr lang="en-US" altLang="ja-JP" sz="2134" b="1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361279" fontAlgn="ctr"/>
            <a:r>
              <a:rPr lang="ja-JP" altLang="en-US" sz="2134" b="1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参加単位登録用</a:t>
            </a:r>
            <a:r>
              <a:rPr lang="en-US" altLang="ja-JP" sz="2134" b="1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QR</a:t>
            </a:r>
            <a:r>
              <a:rPr lang="ja-JP" altLang="en-US" sz="2134" b="1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コード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A626851F-7271-5112-E2FB-370CD391F8E6}"/>
              </a:ext>
            </a:extLst>
          </p:cNvPr>
          <p:cNvSpPr txBox="1"/>
          <p:nvPr/>
        </p:nvSpPr>
        <p:spPr>
          <a:xfrm>
            <a:off x="969714" y="4185546"/>
            <a:ext cx="7785097" cy="1071449"/>
          </a:xfrm>
          <a:prstGeom prst="rect">
            <a:avLst/>
          </a:prstGeom>
          <a:noFill/>
          <a:ln w="57150">
            <a:noFill/>
          </a:ln>
        </p:spPr>
        <p:txBody>
          <a:bodyPr wrap="square" lIns="56897" tIns="42673" rIns="42673" bIns="42673">
            <a:spAutoFit/>
          </a:bodyPr>
          <a:lstStyle/>
          <a:p>
            <a:pPr defTabSz="361279" fontAlgn="ctr"/>
            <a:r>
              <a:rPr lang="en-US" altLang="ja-JP" sz="2134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 2</a:t>
            </a:r>
            <a:r>
              <a:rPr lang="ja-JP" altLang="en-US" sz="2134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日間とも同じ</a:t>
            </a:r>
            <a:r>
              <a:rPr lang="en-US" altLang="ja-JP" sz="2134" b="1" dirty="0">
                <a:latin typeface="Meiryo UI" panose="020B0604030504040204" pitchFamily="50" charset="-128"/>
                <a:ea typeface="Meiryo UI" panose="020B0604030504040204" pitchFamily="50" charset="-128"/>
              </a:rPr>
              <a:t>QR</a:t>
            </a:r>
            <a:r>
              <a:rPr lang="ja-JP" altLang="en-US" sz="2134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コードです。</a:t>
            </a:r>
            <a:r>
              <a:rPr lang="ja-JP" altLang="en-US" sz="2134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毎日、読み取る必要はございません。</a:t>
            </a:r>
            <a:endParaRPr lang="en-US" altLang="ja-JP" sz="2134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361279" fontAlgn="ctr"/>
            <a:r>
              <a:rPr lang="ja-JP" altLang="en-US" sz="2134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2134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会期中に</a:t>
            </a:r>
            <a:r>
              <a:rPr lang="en-US" altLang="ja-JP" sz="2134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134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度だけ</a:t>
            </a:r>
            <a:r>
              <a:rPr lang="ja-JP" altLang="en-US" sz="2134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読みとってください。</a:t>
            </a:r>
            <a:endParaRPr lang="en-US" altLang="ja-JP" sz="2134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361279" fontAlgn="ctr"/>
            <a:r>
              <a:rPr lang="en-US" altLang="ja-JP" sz="2134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 </a:t>
            </a:r>
            <a:r>
              <a:rPr lang="ja-JP" altLang="en-US" sz="2134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日本核医学会の会員の方が対象です。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7BD96C4C-552A-461D-98CB-2F1DC9ABC0E6}"/>
              </a:ext>
            </a:extLst>
          </p:cNvPr>
          <p:cNvSpPr/>
          <p:nvPr/>
        </p:nvSpPr>
        <p:spPr>
          <a:xfrm>
            <a:off x="851005" y="1718151"/>
            <a:ext cx="8022512" cy="3591027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836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55741C3-D1D6-B3D3-71C3-C46903E16501}"/>
              </a:ext>
            </a:extLst>
          </p:cNvPr>
          <p:cNvSpPr txBox="1"/>
          <p:nvPr/>
        </p:nvSpPr>
        <p:spPr>
          <a:xfrm>
            <a:off x="765315" y="9759492"/>
            <a:ext cx="7397092" cy="377926"/>
          </a:xfrm>
          <a:prstGeom prst="rect">
            <a:avLst/>
          </a:prstGeom>
          <a:noFill/>
          <a:ln w="57150">
            <a:noFill/>
          </a:ln>
        </p:spPr>
        <p:txBody>
          <a:bodyPr wrap="square" lIns="56897" tIns="42673" rIns="42673" bIns="42673">
            <a:spAutoFit/>
          </a:bodyPr>
          <a:lstStyle/>
          <a:p>
            <a:pPr defTabSz="361279" fontAlgn="ctr"/>
            <a:r>
              <a:rPr lang="ja-JP" altLang="en-US" sz="1896" b="1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⑤ ホーム画面の出席情報一覧に日時、種別が表示されます。</a:t>
            </a:r>
            <a:endParaRPr lang="en-US" altLang="ja-JP" sz="1896" b="1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A0F91F76-3F42-013A-0130-C6A62284352B}"/>
              </a:ext>
            </a:extLst>
          </p:cNvPr>
          <p:cNvSpPr txBox="1"/>
          <p:nvPr/>
        </p:nvSpPr>
        <p:spPr>
          <a:xfrm>
            <a:off x="765315" y="8929644"/>
            <a:ext cx="6721557" cy="669673"/>
          </a:xfrm>
          <a:prstGeom prst="rect">
            <a:avLst/>
          </a:prstGeom>
          <a:noFill/>
          <a:ln w="57150">
            <a:noFill/>
          </a:ln>
        </p:spPr>
        <p:txBody>
          <a:bodyPr wrap="square" lIns="56897" tIns="42673" rIns="42673" bIns="42673">
            <a:spAutoFit/>
          </a:bodyPr>
          <a:lstStyle/>
          <a:p>
            <a:pPr defTabSz="361279" fontAlgn="ctr"/>
            <a:r>
              <a:rPr lang="ja-JP" altLang="en-US" sz="1896" b="1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④ 読み取りに成功すると、</a:t>
            </a:r>
            <a:r>
              <a:rPr lang="ja-JP" altLang="en-US" sz="1896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右のような画面が表示されます。</a:t>
            </a:r>
            <a:endParaRPr lang="en-US" altLang="ja-JP" sz="1896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361279" fontAlgn="ctr"/>
            <a:r>
              <a:rPr lang="ja-JP" altLang="en-US" sz="1896" b="1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大会名、種別、登録日時</a:t>
            </a:r>
            <a:r>
              <a:rPr lang="ja-JP" altLang="en-US" sz="1896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896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必ずその場でご確認ください。</a:t>
            </a:r>
          </a:p>
        </p:txBody>
      </p:sp>
      <p:pic>
        <p:nvPicPr>
          <p:cNvPr id="35" name="図 34">
            <a:extLst>
              <a:ext uri="{FF2B5EF4-FFF2-40B4-BE49-F238E27FC236}">
                <a16:creationId xmlns:a16="http://schemas.microsoft.com/office/drawing/2014/main" id="{1E817CA3-F8CA-A156-D61D-34C1A2DF0E0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52"/>
          <a:stretch/>
        </p:blipFill>
        <p:spPr>
          <a:xfrm>
            <a:off x="7617708" y="8021809"/>
            <a:ext cx="1200402" cy="2665035"/>
          </a:xfrm>
          <a:prstGeom prst="rect">
            <a:avLst/>
          </a:prstGeom>
        </p:spPr>
      </p:pic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9EF6B051-A2C4-4ED8-2331-E2776EC22D27}"/>
              </a:ext>
            </a:extLst>
          </p:cNvPr>
          <p:cNvSpPr txBox="1"/>
          <p:nvPr/>
        </p:nvSpPr>
        <p:spPr>
          <a:xfrm>
            <a:off x="7310972" y="7743562"/>
            <a:ext cx="1813875" cy="280720"/>
          </a:xfrm>
          <a:prstGeom prst="rect">
            <a:avLst/>
          </a:prstGeom>
          <a:noFill/>
          <a:ln w="57150">
            <a:noFill/>
          </a:ln>
        </p:spPr>
        <p:txBody>
          <a:bodyPr wrap="square" lIns="56897" tIns="42673" rIns="42673" bIns="42673">
            <a:spAutoFit/>
          </a:bodyPr>
          <a:lstStyle/>
          <a:p>
            <a:pPr algn="ctr" defTabSz="361279" fontAlgn="ctr"/>
            <a:r>
              <a:rPr lang="en-US" altLang="ja-JP" sz="1264" b="1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264" b="1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スキャン完了画面</a:t>
            </a:r>
            <a:r>
              <a:rPr lang="en-US" altLang="ja-JP" sz="1264" b="1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endParaRPr lang="ja-JP" altLang="en-US" sz="1264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FC4F9CF7-51F8-6B14-3B73-8773A9320DFF}"/>
              </a:ext>
            </a:extLst>
          </p:cNvPr>
          <p:cNvSpPr txBox="1"/>
          <p:nvPr/>
        </p:nvSpPr>
        <p:spPr>
          <a:xfrm>
            <a:off x="765315" y="10313223"/>
            <a:ext cx="7397092" cy="377926"/>
          </a:xfrm>
          <a:prstGeom prst="rect">
            <a:avLst/>
          </a:prstGeom>
          <a:noFill/>
          <a:ln w="57150">
            <a:noFill/>
          </a:ln>
        </p:spPr>
        <p:txBody>
          <a:bodyPr wrap="square" lIns="56897" tIns="42673" rIns="42673" bIns="42673">
            <a:spAutoFit/>
          </a:bodyPr>
          <a:lstStyle/>
          <a:p>
            <a:pPr defTabSz="361279" fontAlgn="ctr"/>
            <a:r>
              <a:rPr lang="ja-JP" altLang="en-US" sz="1896" b="1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⑥ 画面下部の「単位確認」から参加履歴と単位が確認できます。</a:t>
            </a:r>
            <a:endParaRPr lang="en-US" altLang="ja-JP" sz="1896" b="1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683C8638-2A4D-E3AA-FF49-9C30D865D90F}"/>
              </a:ext>
            </a:extLst>
          </p:cNvPr>
          <p:cNvSpPr txBox="1"/>
          <p:nvPr/>
        </p:nvSpPr>
        <p:spPr>
          <a:xfrm>
            <a:off x="702388" y="10933853"/>
            <a:ext cx="8216795" cy="1440396"/>
          </a:xfrm>
          <a:prstGeom prst="rect">
            <a:avLst/>
          </a:prstGeom>
          <a:noFill/>
          <a:ln w="57150">
            <a:noFill/>
          </a:ln>
        </p:spPr>
        <p:txBody>
          <a:bodyPr wrap="square" lIns="56897" tIns="42673" rIns="42673" bIns="42673">
            <a:spAutoFit/>
          </a:bodyPr>
          <a:lstStyle/>
          <a:p>
            <a:pPr algn="ctr" defTabSz="361279" fontAlgn="ctr"/>
            <a:r>
              <a:rPr lang="ja-JP" altLang="en-US" sz="20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ログインできない、など、アプリに関するご相談やご質問がございましたら、</a:t>
            </a:r>
            <a:endParaRPr lang="en-US" altLang="ja-JP" sz="20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361279" fontAlgn="ctr"/>
            <a:r>
              <a:rPr lang="ja-JP" altLang="en-US" sz="20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日本核医学会事務局までお問い合わせください。</a:t>
            </a:r>
            <a:endParaRPr lang="en-US" altLang="ja-JP" sz="20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361279" fontAlgn="ctr"/>
            <a:endParaRPr lang="en-US" altLang="ja-JP" sz="12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361279" fontAlgn="ctr"/>
            <a:r>
              <a:rPr lang="en-US" altLang="ja-JP" sz="18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18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8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03-5786-6815</a:t>
            </a:r>
            <a:r>
              <a:rPr lang="ja-JP" altLang="en-US" sz="18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E-mail</a:t>
            </a:r>
            <a:r>
              <a:rPr lang="ja-JP" altLang="en-US" sz="18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8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office@jsnm.org</a:t>
            </a:r>
          </a:p>
          <a:p>
            <a:pPr algn="ctr" defTabSz="361279" fontAlgn="ctr"/>
            <a:r>
              <a:rPr lang="en-US" altLang="zh-TW" sz="18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zh-TW" altLang="en-US" sz="18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受付時間：平日</a:t>
            </a:r>
            <a:r>
              <a:rPr lang="en-US" altLang="zh-TW" sz="18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9:30-17:30</a:t>
            </a:r>
            <a:endParaRPr lang="en-US" altLang="ja-JP" sz="18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A6C6008-AD95-2122-2A0B-30319ADF3F5F}"/>
              </a:ext>
            </a:extLst>
          </p:cNvPr>
          <p:cNvSpPr txBox="1"/>
          <p:nvPr/>
        </p:nvSpPr>
        <p:spPr>
          <a:xfrm>
            <a:off x="5609850" y="5521206"/>
            <a:ext cx="3356860" cy="377926"/>
          </a:xfrm>
          <a:prstGeom prst="rect">
            <a:avLst/>
          </a:prstGeom>
          <a:noFill/>
          <a:ln w="57150">
            <a:noFill/>
          </a:ln>
        </p:spPr>
        <p:txBody>
          <a:bodyPr wrap="square" lIns="56897" tIns="42673" rIns="42673" bIns="42673">
            <a:spAutoFit/>
          </a:bodyPr>
          <a:lstStyle/>
          <a:p>
            <a:pPr defTabSz="361279" fontAlgn="ctr"/>
            <a:r>
              <a:rPr lang="ja-JP" altLang="en-US" sz="1896" b="1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アプリのダウンロードはこちらから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0882A24-B8CF-F3C9-2F12-2B87044F4A40}"/>
              </a:ext>
            </a:extLst>
          </p:cNvPr>
          <p:cNvSpPr/>
          <p:nvPr/>
        </p:nvSpPr>
        <p:spPr>
          <a:xfrm>
            <a:off x="5554446" y="5496617"/>
            <a:ext cx="3328489" cy="1749590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836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17D27F7-A25D-4A23-2421-2830FBF6FD57}"/>
              </a:ext>
            </a:extLst>
          </p:cNvPr>
          <p:cNvSpPr/>
          <p:nvPr/>
        </p:nvSpPr>
        <p:spPr>
          <a:xfrm>
            <a:off x="3533412" y="2596380"/>
            <a:ext cx="2534377" cy="157166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ysClr val="windowText" lastClr="000000"/>
                </a:solidFill>
              </a:rPr>
              <a:t>ここに</a:t>
            </a:r>
            <a:endParaRPr lang="en-US" altLang="ja-JP" sz="1400" dirty="0">
              <a:solidFill>
                <a:sysClr val="windowText" lastClr="000000"/>
              </a:solidFill>
            </a:endParaRPr>
          </a:p>
          <a:p>
            <a:pPr algn="ctr"/>
            <a:r>
              <a:rPr lang="en-US" altLang="ja-JP" sz="1400" dirty="0">
                <a:solidFill>
                  <a:sysClr val="windowText" lastClr="000000"/>
                </a:solidFill>
              </a:rPr>
              <a:t>QR</a:t>
            </a:r>
            <a:r>
              <a:rPr lang="ja-JP" altLang="en-US" sz="1400" dirty="0">
                <a:solidFill>
                  <a:sysClr val="windowText" lastClr="000000"/>
                </a:solidFill>
              </a:rPr>
              <a:t>コードの画像を</a:t>
            </a:r>
            <a:endParaRPr lang="en-US" altLang="ja-JP" sz="1400" dirty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1400" dirty="0">
                <a:solidFill>
                  <a:sysClr val="windowText" lastClr="000000"/>
                </a:solidFill>
              </a:rPr>
              <a:t>貼り付けてください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647397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285</Words>
  <Application>Microsoft Office PowerPoint</Application>
  <PresentationFormat>A3 297x420 mm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神田翠</dc:creator>
  <cp:lastModifiedBy>神田翠</cp:lastModifiedBy>
  <cp:revision>11</cp:revision>
  <cp:lastPrinted>2023-11-07T05:04:47Z</cp:lastPrinted>
  <dcterms:created xsi:type="dcterms:W3CDTF">2023-11-07T04:35:29Z</dcterms:created>
  <dcterms:modified xsi:type="dcterms:W3CDTF">2024-09-24T03:13:19Z</dcterms:modified>
</cp:coreProperties>
</file>